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94"/>
    <a:srgbClr val="7E0000"/>
    <a:srgbClr val="FFA7A7"/>
    <a:srgbClr val="F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758F86-51EE-4DBD-8154-C5C3A5AF2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F202C4-E624-46D7-BAAB-E79C5D6BB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AF6B88C-C6B5-482A-9000-3BD2B969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A78A8F-87A3-4FD4-8C1B-5693FC83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B9094D9-66E6-4302-82CF-37004EDB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7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C92751-DF19-4855-9F00-F6592584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6858930-5BBA-4002-86E7-0A3B6EEAA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59FB28-39A3-4463-9B39-6C53F024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3CFD5A-0511-4ADF-89C8-72D99239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876DCE-F772-4348-8CA2-4C9DAA0F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3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5C431B-DD15-4133-816E-E8FC379CC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9225478-2EEB-45F2-9B74-E4DE004EC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0FA273-9CEE-4858-8046-EBA9C99B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7005B-C7B2-496E-83A1-B14CDA4C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8DE9B9-A61B-46E1-A063-563774AB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2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81E9FC-9CD2-4DB3-94EC-A2CDF4DC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788FF0D-17BC-4707-97AF-F3549B0F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163510-7CFF-4876-A8C2-CAD1F951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31D5050-9D09-4390-B84E-BE93B090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5B35AC3-87AE-43F4-A629-D776786F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993EB1-64A6-4CE0-A71C-A38A0611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A239728-6A9C-4C6D-B421-6917AD44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35B5D6-22DC-4402-A731-268B91DC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0609A2-7FA8-46F7-8C6E-9B638AB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31888E2-245D-43F4-9F0A-EFC02479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A15D77-7F72-4712-83ED-57177F44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A21ACCF-DD91-4FD4-80F3-444C4136F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B35F5CD-2FF3-4098-856C-37ED4C1A0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51AD554-808F-4395-BA72-469E8F60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09D6EED-B8FA-4A25-8B18-40642FA7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961AB-2141-446A-8657-8782B441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4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4A410-EB18-4D1E-A5C8-27C925A1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C8A90FE-46D8-4759-9674-FF52083C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15DD36-5DD0-4E7F-BEFA-FF3DC9FB3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50C393A-9D86-45FB-9955-1DD4466CE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001F811-9721-4A8D-844B-51B1EA885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5A375B0-5C3C-405D-BE3E-FBBC62A5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544216E-23D4-4446-A7CA-835FEEBA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1B83626-4CF8-471E-9B26-C0E77F4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8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1196AD-6353-4BD9-AA52-F2828B0F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D179F69-AAEE-4F2B-B660-FC89FF38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9F3FE96-F74F-4151-9EA9-2AF2879D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2D8A6B0-47CC-4274-BB21-5A2FF4C4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9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71CC5EF-CF57-4A43-8543-1608B448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0DE21FC-B6B8-453B-8E83-3C25923DC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011008C-AC5E-4B1B-A24A-9D1A9A65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0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685B7A-50A4-4147-B268-A49C00C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C6F462-56C7-4984-B2D7-4F166AFF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38CD104-AC77-4AC7-B9E1-458A9154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6B2EAFD-B2AE-4E05-8247-B6ACB507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080424A-14CB-4C77-A980-E8093414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2B12E5F-4F66-45ED-AD5E-8CC56D6E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3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2BBF9E-6B00-4B55-B821-2B635529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5C9B375-D828-41F7-ACE5-ACE89A7F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EAE96EF-8041-4EB6-A1FE-0BA3E55CD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FAB988E-753C-4D76-B5B9-BEA959FC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D4BF86A-6399-409D-8ECF-C84818B4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4EA37D8-8B61-43A6-88C5-51FBD505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5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8729084-7437-47D7-BACB-B85D8217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903723B-6E5A-4ECD-86EB-27D64752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1FAAC8-7FFC-4218-9697-D2C11E17A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516F-2977-4A83-A5E2-5491F7FB4B25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1899B81-4351-4517-9B51-80CED402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C91B6E-6BFB-47CA-AA7D-70C6EB6E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nnah3406.github.io/hong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9777CB9-CF7C-47CE-B3E6-8A1619ED82ED}"/>
              </a:ext>
            </a:extLst>
          </p:cNvPr>
          <p:cNvSpPr/>
          <p:nvPr/>
        </p:nvSpPr>
        <p:spPr>
          <a:xfrm>
            <a:off x="4186877" y="3807386"/>
            <a:ext cx="3818246" cy="391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Bell MT" panose="02020503060305020303" pitchFamily="18" charset="0"/>
                <a:ea typeface="Noto Sans KR" panose="020B0500000000000000" pitchFamily="34" charset="-127"/>
              </a:rPr>
              <a:t>클론 사이트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0355" y="592035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작성자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이수현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2515243"/>
            <a:ext cx="3705225" cy="904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(5)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상품 상세페이지 로드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6551952" cy="2454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리스트 페이지에서 클릭 이벤트 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 번호를 남겨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AJAX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상품 데이터를 가져와 상세페이지를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로드하도록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제품 각각의 상세페이지를 만들지 않고 한 개 페이지만 만들어서 효율적으로 제작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07" y="0"/>
            <a:ext cx="319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(6)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장바구니 기능 구현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2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상세페이지에서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버튼을 클릭할 때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인덱스번호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정보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사이즈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남겨 장바구니에 담기도록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페이지를 벗어나더라도 헤더에 계속 숫자가 표시되도록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441" y="0"/>
            <a:ext cx="317710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42" y="0"/>
            <a:ext cx="319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따라 아이템 표시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2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맨 처음 아이템만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onload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이용해 표시하고 스크롤을 내릴 때마다 특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도달하면 아이템이 표시되도록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05" y="0"/>
            <a:ext cx="319769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23" y="0"/>
            <a:ext cx="3186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(8)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 로드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144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리스트 페이지에서 클릭 이벤트 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 번호를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남겨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상세페이지를 하나만 만들고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로드되는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이미지만 변경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62" y="0"/>
            <a:ext cx="320633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57" y="0"/>
            <a:ext cx="319391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3640301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무한 루프 슬라이드 구현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4094654"/>
            <a:ext cx="5225659" cy="144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cloneNode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맨 앞과 맨 뒤에 무한 루프처럼 보일 수 있게 슬라이드를 추가하고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setTimeout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이용하여 실제 슬라이드로 이동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7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(9)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애니메이션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4167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Before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after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text-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shado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만들고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clip: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rect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잘려있는 구간만 표시하는 애니메이션으로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759" y="0"/>
            <a:ext cx="319824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43" y="0"/>
            <a:ext cx="318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8" y="1353387"/>
            <a:ext cx="3811738" cy="3811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2CB1C90-697C-4CAE-8917-4D596C46DF87}"/>
              </a:ext>
            </a:extLst>
          </p:cNvPr>
          <p:cNvSpPr/>
          <p:nvPr/>
        </p:nvSpPr>
        <p:spPr>
          <a:xfrm>
            <a:off x="2207744" y="2463018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Site View</a:t>
            </a:r>
            <a:endParaRPr lang="ko-KR" altLang="en-US" b="1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65E3B2-1A00-4C04-8701-BD941CF8CE75}"/>
              </a:ext>
            </a:extLst>
          </p:cNvPr>
          <p:cNvSpPr txBox="1"/>
          <p:nvPr/>
        </p:nvSpPr>
        <p:spPr>
          <a:xfrm>
            <a:off x="1112120" y="3074590"/>
            <a:ext cx="671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https://sophia9156.github.io/clone-mobile-NSAD/index.html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실행 단추: 문서 10">
            <a:hlinkClick r:id="rId3" highlightClick="1"/>
            <a:extLst>
              <a:ext uri="{FF2B5EF4-FFF2-40B4-BE49-F238E27FC236}">
                <a16:creationId xmlns:a16="http://schemas.microsoft.com/office/drawing/2014/main" xmlns="" id="{FA19ED26-4C93-4B2A-B46C-29FB043F5310}"/>
              </a:ext>
            </a:extLst>
          </p:cNvPr>
          <p:cNvSpPr/>
          <p:nvPr/>
        </p:nvSpPr>
        <p:spPr>
          <a:xfrm>
            <a:off x="804111" y="3123161"/>
            <a:ext cx="308009" cy="278093"/>
          </a:xfrm>
          <a:prstGeom prst="actionButtonDocument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2CB1C90-697C-4CAE-8917-4D596C46DF87}"/>
              </a:ext>
            </a:extLst>
          </p:cNvPr>
          <p:cNvSpPr/>
          <p:nvPr/>
        </p:nvSpPr>
        <p:spPr>
          <a:xfrm>
            <a:off x="4186877" y="266943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제작 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4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DB5C210-F98B-403F-91BD-2CBC9221E499}"/>
              </a:ext>
            </a:extLst>
          </p:cNvPr>
          <p:cNvSpPr/>
          <p:nvPr/>
        </p:nvSpPr>
        <p:spPr>
          <a:xfrm>
            <a:off x="1718179" y="1173702"/>
            <a:ext cx="3759983" cy="46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사이트 선정 이유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활용도</a:t>
            </a:r>
            <a:r>
              <a:rPr lang="en-US" altLang="ko-KR" sz="20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작업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 요소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Site View</a:t>
            </a:r>
          </a:p>
          <a:p>
            <a:pPr marL="228600" indent="-228600">
              <a:lnSpc>
                <a:spcPct val="150000"/>
              </a:lnSpc>
              <a:buAutoNum type="arabicPeriod" startAt="5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제작 후기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C3C4A1-0334-4DE3-AAF6-9991E22661DA}"/>
              </a:ext>
            </a:extLst>
          </p:cNvPr>
          <p:cNvSpPr txBox="1"/>
          <p:nvPr/>
        </p:nvSpPr>
        <p:spPr>
          <a:xfrm>
            <a:off x="879846" y="588927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CONTENTS</a:t>
            </a:r>
            <a:endParaRPr lang="ko-KR" altLang="en-US" sz="3200" b="1" spc="-150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85" y="0"/>
            <a:ext cx="579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b="1" dirty="0">
                <a:solidFill>
                  <a:srgbClr val="003594"/>
                </a:solidFill>
                <a:latin typeface="Bell MT" panose="02020503060305020303" pitchFamily="18" charset="0"/>
                <a:ea typeface="Noto Sans KR" panose="020B0500000000000000" pitchFamily="34" charset="-127"/>
              </a:rPr>
              <a:t>사이트 선정 이유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90622A-E539-45F5-BE21-DC82C7CA8042}"/>
              </a:ext>
            </a:extLst>
          </p:cNvPr>
          <p:cNvSpPr/>
          <p:nvPr/>
        </p:nvSpPr>
        <p:spPr>
          <a:xfrm>
            <a:off x="844903" y="1992828"/>
            <a:ext cx="4512189" cy="1162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(1)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쇼핑몰 사이트이기 때문에 </a:t>
            </a:r>
            <a:r>
              <a:rPr lang="ko-KR" altLang="en-US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비주얼적인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요소를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구현할 수 있는 요소가 많다고 생각해서 선택</a:t>
            </a:r>
            <a:endParaRPr lang="en-US" altLang="ko-KR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5C33369-FC61-4789-8500-0849B500CAF8}"/>
              </a:ext>
            </a:extLst>
          </p:cNvPr>
          <p:cNvSpPr/>
          <p:nvPr/>
        </p:nvSpPr>
        <p:spPr>
          <a:xfrm>
            <a:off x="844903" y="3511094"/>
            <a:ext cx="4512189" cy="1162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(2)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쇼핑몰 사이트의 기본적인 상품 리스트 구현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기능 구현을 간단하게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연습해볼 수 있어서 선택</a:t>
            </a:r>
            <a:endParaRPr lang="en-US" altLang="ko-KR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140" y="0"/>
            <a:ext cx="322586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65" y="0"/>
            <a:ext cx="318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프로그램 활용도</a:t>
            </a:r>
            <a:r>
              <a:rPr lang="en-US" altLang="ko-KR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작업 시간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64DD0A7-31CF-4961-A97A-56923B22B874}"/>
              </a:ext>
            </a:extLst>
          </p:cNvPr>
          <p:cNvSpPr/>
          <p:nvPr/>
        </p:nvSpPr>
        <p:spPr>
          <a:xfrm>
            <a:off x="2098526" y="1667115"/>
            <a:ext cx="2566761" cy="470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활용도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6A30A74-5518-4F97-A6AC-425BE96DB0F1}"/>
              </a:ext>
            </a:extLst>
          </p:cNvPr>
          <p:cNvSpPr/>
          <p:nvPr/>
        </p:nvSpPr>
        <p:spPr>
          <a:xfrm>
            <a:off x="2098525" y="3757454"/>
            <a:ext cx="2566761" cy="470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(2) 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작업시간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DAC3CF9-5FC9-44D5-A23D-0590F73B2C1E}"/>
              </a:ext>
            </a:extLst>
          </p:cNvPr>
          <p:cNvSpPr/>
          <p:nvPr/>
        </p:nvSpPr>
        <p:spPr>
          <a:xfrm>
            <a:off x="2466259" y="4167596"/>
            <a:ext cx="6791348" cy="1129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작업 기간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~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18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(14</a:t>
            </a: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작업 시간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</a:t>
            </a: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 </a:t>
            </a:r>
            <a:endParaRPr lang="en-US" altLang="ko-KR" sz="2000" dirty="0">
              <a:solidFill>
                <a:srgbClr val="003594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97" y="2230726"/>
            <a:ext cx="30765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활용된 기능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Animation: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Clip: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5931243" y="1886913"/>
            <a:ext cx="5824777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하단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Touch-punch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하단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JSON: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상품리스트에 상품 진열하기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 불러오기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탭기능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상품 진열 방식 변경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드롭다운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탭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상품 진열 배열 바꾸기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localStorage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장바구니 기능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Scroll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따른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scroll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 무한 루프 슬라이드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1398432" y="1416903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SCSS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6934508" y="1416903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0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9" y="1432560"/>
            <a:ext cx="364399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66" y="0"/>
            <a:ext cx="3170208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동일한 이미지를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개씩 배치해서 두 개의 이미지가 교차되는 효과로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주고 흔들리는 잔상이 남는 애니메이션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애니메이션을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33%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로씩만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opacity: 1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주고 나머지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시간동안에는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opacity: 0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줘서 보이지 않게 처리했지만 이미지가 여러 개가 겹쳐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있다보니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클릭했을 때 원하는 페이지로 링크 이동이 불가했었음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=&gt;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크기를 줄이는 방식으로 해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15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4574871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이용한 슬라이드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하단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상세페이지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 총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 부분에 이용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이용해 슬라이드 이동을 가능하게 하고 버튼이 있는 경우에도 버튼으로 이동할 수 있도록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기기에서는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동작하게 하기 위해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touch-punch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심어줌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7" y="0"/>
            <a:ext cx="2404213" cy="5181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88" y="0"/>
            <a:ext cx="2398096" cy="518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439" y="0"/>
            <a:ext cx="24164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위치값을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이용한 타이틀 디자인 변경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142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아래로 내리면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디자인이 변경되고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위로 올릴 때는 특정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도달하면 디자인이 변경되도록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420" y="0"/>
            <a:ext cx="2337580" cy="5032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99" y="0"/>
            <a:ext cx="2343528" cy="50320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3467306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AJAX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이용해서 상품 리스트 뿌리기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3921659"/>
            <a:ext cx="5632310" cy="95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 필요한 상품 정보를 정리하고 상품을 뿌려줌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5032042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FOR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문을 이용해서 상품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개씩만 뿌리기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5486395"/>
            <a:ext cx="5632310" cy="95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상품을 초기에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개만 뿌려주고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SHOW MORE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버튼을 누를 경우 추가로 상품이 나오도록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10" y="0"/>
            <a:ext cx="2346702" cy="50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클릭 이벤트 시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class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변경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1144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먼저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값에 따른 디자인을 구현해놓고 클릭 이벤트로 탭 기능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진열 방법 변경을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348" y="-9224"/>
            <a:ext cx="1979652" cy="4250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44" y="-9224"/>
            <a:ext cx="1977314" cy="4250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56" y="2607276"/>
            <a:ext cx="1974627" cy="42507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892" y="2607276"/>
            <a:ext cx="1974627" cy="4250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3382232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가격 낮은 순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가격 높은 순</a:t>
            </a:r>
            <a:endParaRPr lang="en-US" altLang="ko-KR" sz="2000" b="1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배열 변경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DDE77F-63FA-4F6A-A4B3-B66FF113AE67}"/>
              </a:ext>
            </a:extLst>
          </p:cNvPr>
          <p:cNvSpPr/>
          <p:nvPr/>
        </p:nvSpPr>
        <p:spPr>
          <a:xfrm>
            <a:off x="491398" y="4063761"/>
            <a:ext cx="5332858" cy="240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가격 정보를 이용해 숫자가 큰 순서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작은 순서로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기능을 만들고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다시 뿌려주는 방식으로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644</Words>
  <Application>Microsoft Office PowerPoint</Application>
  <PresentationFormat>와이드스크린</PresentationFormat>
  <Paragraphs>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Bell MT</vt:lpstr>
      <vt:lpstr>Noto Sans KR</vt:lpstr>
      <vt:lpstr>Noto Sans KR Medium</vt:lpstr>
      <vt:lpstr>맑은 고딕</vt:lpstr>
      <vt:lpstr>Arial</vt:lpstr>
      <vt:lpstr>Montserrat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하정</dc:creator>
  <cp:lastModifiedBy>Microsoft 계정</cp:lastModifiedBy>
  <cp:revision>15</cp:revision>
  <dcterms:created xsi:type="dcterms:W3CDTF">2021-08-17T00:49:32Z</dcterms:created>
  <dcterms:modified xsi:type="dcterms:W3CDTF">2022-01-17T05:24:38Z</dcterms:modified>
</cp:coreProperties>
</file>